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3" r:id="rId11"/>
    <p:sldId id="264" r:id="rId12"/>
    <p:sldId id="267" r:id="rId13"/>
    <p:sldId id="268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27FB929-E58F-4DA6-A35C-41F74B0953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arrependidos, hoje festejai, </a:t>
            </a:r>
          </a:p>
          <a:p>
            <a:r>
              <a:rPr lang="pt-BR" dirty="0"/>
              <a:t>Como os anjos fazem, </a:t>
            </a:r>
          </a:p>
          <a:p>
            <a:r>
              <a:rPr lang="pt-BR" dirty="0"/>
              <a:t>com fervor! </a:t>
            </a:r>
          </a:p>
        </p:txBody>
      </p:sp>
    </p:spTree>
    <p:extLst>
      <p:ext uri="{BB962C8B-B14F-4D97-AF65-F5344CB8AC3E}">
        <p14:creationId xmlns:p14="http://schemas.microsoft.com/office/powerpoint/2010/main" val="1581163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C3E1922-954F-4C6B-8A61-F6DBC67067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Ide bem depressa, </a:t>
            </a:r>
          </a:p>
          <a:p>
            <a:r>
              <a:rPr lang="pt-BR" dirty="0"/>
              <a:t>vós, e anunciai </a:t>
            </a:r>
          </a:p>
          <a:p>
            <a:r>
              <a:rPr lang="pt-BR" dirty="0"/>
              <a:t>Que se resgatou um pecador!</a:t>
            </a:r>
          </a:p>
        </p:txBody>
      </p:sp>
    </p:spTree>
    <p:extLst>
      <p:ext uri="{BB962C8B-B14F-4D97-AF65-F5344CB8AC3E}">
        <p14:creationId xmlns:p14="http://schemas.microsoft.com/office/powerpoint/2010/main" val="95468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7315BF6-1E4C-4BE5-83E4-04C4FE0E0A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“Glória, glória!”, os </a:t>
            </a:r>
          </a:p>
          <a:p>
            <a:r>
              <a:rPr lang="pt-BR" dirty="0"/>
              <a:t>anjos cantam lá! </a:t>
            </a:r>
          </a:p>
          <a:p>
            <a:r>
              <a:rPr lang="pt-BR" dirty="0"/>
              <a:t>“Glória, glória!”, as </a:t>
            </a:r>
          </a:p>
          <a:p>
            <a:r>
              <a:rPr lang="pt-BR" dirty="0"/>
              <a:t>harpas tocam já!</a:t>
            </a:r>
          </a:p>
        </p:txBody>
      </p:sp>
    </p:spTree>
    <p:extLst>
      <p:ext uri="{BB962C8B-B14F-4D97-AF65-F5344CB8AC3E}">
        <p14:creationId xmlns:p14="http://schemas.microsoft.com/office/powerpoint/2010/main" val="40611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6509F86-B996-490A-BBF6-058FE8D5E3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o santo coro dando </a:t>
            </a:r>
          </a:p>
          <a:p>
            <a:r>
              <a:rPr lang="pt-BR" dirty="0"/>
              <a:t>glória a Deus </a:t>
            </a:r>
          </a:p>
          <a:p>
            <a:r>
              <a:rPr lang="pt-BR" dirty="0"/>
              <a:t>Pela conversão de um Filho Seu.</a:t>
            </a:r>
          </a:p>
        </p:txBody>
      </p:sp>
    </p:spTree>
    <p:extLst>
      <p:ext uri="{BB962C8B-B14F-4D97-AF65-F5344CB8AC3E}">
        <p14:creationId xmlns:p14="http://schemas.microsoft.com/office/powerpoint/2010/main" val="92270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7CA786A-743C-4732-98BE-E31914E615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belos hinos </a:t>
            </a:r>
          </a:p>
          <a:p>
            <a:r>
              <a:rPr lang="pt-BR" dirty="0"/>
              <a:t>cantam lá nos Céus, </a:t>
            </a:r>
          </a:p>
          <a:p>
            <a:r>
              <a:rPr lang="pt-BR" dirty="0"/>
              <a:t>Pois do mundo o </a:t>
            </a:r>
          </a:p>
          <a:p>
            <a:r>
              <a:rPr lang="pt-BR" dirty="0"/>
              <a:t>filho mau voltou! </a:t>
            </a:r>
          </a:p>
        </p:txBody>
      </p:sp>
    </p:spTree>
    <p:extLst>
      <p:ext uri="{BB962C8B-B14F-4D97-AF65-F5344CB8AC3E}">
        <p14:creationId xmlns:p14="http://schemas.microsoft.com/office/powerpoint/2010/main" val="509404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7F91392-91E7-431F-8972-BB0A03FF75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Vede, lá ao longe, </a:t>
            </a:r>
          </a:p>
          <a:p>
            <a:r>
              <a:rPr lang="pt-BR" dirty="0"/>
              <a:t>o Pai já a abraçar </a:t>
            </a:r>
          </a:p>
          <a:p>
            <a:r>
              <a:rPr lang="pt-BR" dirty="0"/>
              <a:t>Esse filho que Ele tanto amou!</a:t>
            </a:r>
          </a:p>
        </p:txBody>
      </p:sp>
    </p:spTree>
    <p:extLst>
      <p:ext uri="{BB962C8B-B14F-4D97-AF65-F5344CB8AC3E}">
        <p14:creationId xmlns:p14="http://schemas.microsoft.com/office/powerpoint/2010/main" val="3160036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7315BF6-1E4C-4BE5-83E4-04C4FE0E0A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“Glória, glória!”, os </a:t>
            </a:r>
          </a:p>
          <a:p>
            <a:r>
              <a:rPr lang="pt-BR" dirty="0"/>
              <a:t>anjos cantam lá! </a:t>
            </a:r>
          </a:p>
          <a:p>
            <a:r>
              <a:rPr lang="pt-BR" dirty="0"/>
              <a:t>“Glória, glória!”, as </a:t>
            </a:r>
          </a:p>
          <a:p>
            <a:r>
              <a:rPr lang="pt-BR" dirty="0"/>
              <a:t>harpas tocam já!</a:t>
            </a:r>
          </a:p>
        </p:txBody>
      </p:sp>
    </p:spTree>
    <p:extLst>
      <p:ext uri="{BB962C8B-B14F-4D97-AF65-F5344CB8AC3E}">
        <p14:creationId xmlns:p14="http://schemas.microsoft.com/office/powerpoint/2010/main" val="2585028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6509F86-B996-490A-BBF6-058FE8D5E3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o santo coro dando </a:t>
            </a:r>
          </a:p>
          <a:p>
            <a:r>
              <a:rPr lang="pt-BR" dirty="0"/>
              <a:t>glória a Deus </a:t>
            </a:r>
          </a:p>
          <a:p>
            <a:r>
              <a:rPr lang="pt-BR" dirty="0"/>
              <a:t>Pela conversão de um Filho Seu.</a:t>
            </a:r>
          </a:p>
        </p:txBody>
      </p:sp>
    </p:spTree>
    <p:extLst>
      <p:ext uri="{BB962C8B-B14F-4D97-AF65-F5344CB8AC3E}">
        <p14:creationId xmlns:p14="http://schemas.microsoft.com/office/powerpoint/2010/main" val="1269309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9E732D1-F34D-43CA-9450-555AF901D7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belos hinos </a:t>
            </a:r>
          </a:p>
          <a:p>
            <a:r>
              <a:rPr lang="pt-BR" dirty="0"/>
              <a:t>cantam lá nos Céus! </a:t>
            </a:r>
          </a:p>
          <a:p>
            <a:r>
              <a:rPr lang="pt-BR" dirty="0"/>
              <a:t>É que já se reconciliou </a:t>
            </a:r>
          </a:p>
        </p:txBody>
      </p:sp>
    </p:spTree>
    <p:extLst>
      <p:ext uri="{BB962C8B-B14F-4D97-AF65-F5344CB8AC3E}">
        <p14:creationId xmlns:p14="http://schemas.microsoft.com/office/powerpoint/2010/main" val="256021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B0A597C-EDBF-4D5B-970A-59978F078F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 alma revoltosa que, </a:t>
            </a:r>
          </a:p>
          <a:p>
            <a:r>
              <a:rPr lang="pt-BR" dirty="0"/>
              <a:t>rendida a Deus, </a:t>
            </a:r>
          </a:p>
          <a:p>
            <a:r>
              <a:rPr lang="pt-BR" dirty="0"/>
              <a:t>Convertida, o mundo </a:t>
            </a:r>
          </a:p>
          <a:p>
            <a:r>
              <a:rPr lang="pt-BR" dirty="0"/>
              <a:t>abandonou! </a:t>
            </a:r>
          </a:p>
        </p:txBody>
      </p:sp>
    </p:spTree>
    <p:extLst>
      <p:ext uri="{BB962C8B-B14F-4D97-AF65-F5344CB8AC3E}">
        <p14:creationId xmlns:p14="http://schemas.microsoft.com/office/powerpoint/2010/main" val="1003592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7315BF6-1E4C-4BE5-83E4-04C4FE0E0A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“Glória, glória!”, os </a:t>
            </a:r>
          </a:p>
          <a:p>
            <a:r>
              <a:rPr lang="pt-BR" dirty="0"/>
              <a:t>anjos cantam lá! </a:t>
            </a:r>
          </a:p>
          <a:p>
            <a:r>
              <a:rPr lang="pt-BR" dirty="0"/>
              <a:t>“Glória, glória!”, as </a:t>
            </a:r>
          </a:p>
          <a:p>
            <a:r>
              <a:rPr lang="pt-BR" dirty="0"/>
              <a:t>harpas tocam já!</a:t>
            </a:r>
          </a:p>
        </p:txBody>
      </p:sp>
    </p:spTree>
    <p:extLst>
      <p:ext uri="{BB962C8B-B14F-4D97-AF65-F5344CB8AC3E}">
        <p14:creationId xmlns:p14="http://schemas.microsoft.com/office/powerpoint/2010/main" val="3622821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BELOS HINOS!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6509F86-B996-490A-BBF6-058FE8D5E3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o santo coro dando </a:t>
            </a:r>
          </a:p>
          <a:p>
            <a:r>
              <a:rPr lang="pt-BR" dirty="0"/>
              <a:t>glória a Deus </a:t>
            </a:r>
          </a:p>
          <a:p>
            <a:r>
              <a:rPr lang="pt-BR" dirty="0"/>
              <a:t>Pela conversão de um Filho Seu.</a:t>
            </a:r>
          </a:p>
        </p:txBody>
      </p:sp>
    </p:spTree>
    <p:extLst>
      <p:ext uri="{BB962C8B-B14F-4D97-AF65-F5344CB8AC3E}">
        <p14:creationId xmlns:p14="http://schemas.microsoft.com/office/powerpoint/2010/main" val="1535911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1695</TotalTime>
  <Words>219</Words>
  <Application>Microsoft Office PowerPoint</Application>
  <PresentationFormat>Apresentação na tela (16:9)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QUE BELOS HINOS!</vt:lpstr>
      <vt:lpstr>Ó, QUE BELOS HINOS!</vt:lpstr>
      <vt:lpstr>Ó, QUE BELOS HINOS!</vt:lpstr>
      <vt:lpstr>Ó, QUE BELOS HINOS!</vt:lpstr>
      <vt:lpstr>Ó, QUE BELOS HINOS!</vt:lpstr>
      <vt:lpstr>Ó, QUE BELOS HINOS!</vt:lpstr>
      <vt:lpstr>Ó, QUE BELOS HINOS!</vt:lpstr>
      <vt:lpstr>Ó, QUE BELOS HINOS!</vt:lpstr>
      <vt:lpstr>Ó, QUE BELOS HINOS!</vt:lpstr>
      <vt:lpstr>Ó, QUE BELOS HINOS!</vt:lpstr>
      <vt:lpstr>Ó, QUE BELOS HINOS!</vt:lpstr>
      <vt:lpstr>Ó, QUE BELOS HINOS!</vt:lpstr>
      <vt:lpstr>Ó, QUE BELOS HINOS!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2019-06-12T23:09:02Z</dcterms:modified>
</cp:coreProperties>
</file>

<file path=docProps/thumbnail.jpeg>
</file>